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9" r:id="rId6"/>
    <p:sldId id="277" r:id="rId7"/>
    <p:sldId id="295" r:id="rId8"/>
    <p:sldId id="278" r:id="rId9"/>
    <p:sldId id="279" r:id="rId10"/>
    <p:sldId id="280" r:id="rId11"/>
    <p:sldId id="282" r:id="rId12"/>
    <p:sldId id="297" r:id="rId13"/>
    <p:sldId id="298" r:id="rId14"/>
    <p:sldId id="299" r:id="rId15"/>
    <p:sldId id="296" r:id="rId16"/>
    <p:sldId id="301" r:id="rId17"/>
    <p:sldId id="302" r:id="rId18"/>
    <p:sldId id="276" r:id="rId19"/>
    <p:sldId id="283" r:id="rId20"/>
    <p:sldId id="303" r:id="rId21"/>
    <p:sldId id="304" r:id="rId22"/>
    <p:sldId id="284" r:id="rId23"/>
    <p:sldId id="306" r:id="rId24"/>
    <p:sldId id="307" r:id="rId25"/>
    <p:sldId id="308" r:id="rId26"/>
    <p:sldId id="309" r:id="rId27"/>
    <p:sldId id="310" r:id="rId28"/>
    <p:sldId id="311" r:id="rId2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8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538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64EF8F-93C5-4541-926C-80DCEAB0E96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2022/10/21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2E267B-0C99-4BE6-95D3-5B4EB5375E46}" type="datetime1">
              <a:rPr lang="zh-TW" altLang="en-US" noProof="0" smtClean="0"/>
              <a:t>2022/10/21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7DC217-DF71-1A49-B3EA-559F1F43B0F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74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40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橢圓​​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手繪多邊形​​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時間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最後一張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頭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​​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手繪多邊形​​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手繪多邊形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表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手繪多邊形​​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手繪多邊形​​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“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”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1" name="文字版面配置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7" name="圖片版面配置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8" name="圖片版面配置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5" name="文字版面配置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9" name="圖片版面配置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文字版面配置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7" name="文字版面配置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9" name="手繪多邊形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手繪多邊形​​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橢圓​​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手繪多邊形​​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手繪多邊形​​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個團隊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標題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2" name="文字版面配置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3" name="圖片版面配置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文字版面配置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5" name="文字版面配置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6" name="圖片版面配置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文字版面配置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8" name="文字版面配置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9" name="圖片版面配置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0" name="文字版面配置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1" name="文字版面配置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2" name="圖片版面配置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3" name="文字版面配置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4" name="文字版面配置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5" name="圖片版面配置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文字版面配置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7" name="文字版面配置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8" name="圖片版面配置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9" name="文字版面配置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0" name="文字版面配置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1" name="圖片版面配置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2" name="文字版面配置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3" name="文字版面配置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75623E1-5DCE-4542-968C-BF94A11D2DD4}" type="datetime1">
              <a:rPr lang="zh-TW" altLang="en-US" noProof="0" smtClean="0"/>
              <a:t>2022/10/21</a:t>
            </a:fld>
            <a:endParaRPr lang="zh-TW" altLang="en-US" noProof="0"/>
          </a:p>
        </p:txBody>
      </p:sp>
      <p:sp>
        <p:nvSpPr>
          <p:cNvPr id="22" name="頁尾版面配置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CF827C6-B0FB-4CAB-9C5C-422F7C1B12BD}" type="datetime1">
              <a:rPr lang="zh-TW" altLang="en-US" noProof="0" smtClean="0"/>
              <a:t>2022/10/21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</a:t>
            </a:r>
            <a:r>
              <a:rPr lang="zh-TW" altLang="en-US" dirty="0"/>
              <a:t> </a:t>
            </a:r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zh-TW" altLang="en-US" dirty="0"/>
              <a:t>視窗程式設計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檔案功能 </a:t>
            </a:r>
            <a:r>
              <a:rPr lang="en-US" altLang="zh-TW" dirty="0"/>
              <a:t>–</a:t>
            </a:r>
            <a:r>
              <a:rPr lang="zh-TW" altLang="en-US" dirty="0"/>
              <a:t> 另存新檔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建立一個新的檔案並寫入內容。</a:t>
            </a:r>
            <a:endParaRPr lang="en-US" altLang="zh-TW" dirty="0"/>
          </a:p>
          <a:p>
            <a:r>
              <a:rPr lang="zh-TW" altLang="en-US" dirty="0"/>
              <a:t>附檔名預設為 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r>
              <a:rPr lang="en-US" altLang="zh-TW" dirty="0" err="1">
                <a:solidFill>
                  <a:srgbClr val="FF0000"/>
                </a:solidFill>
              </a:rPr>
              <a:t>todo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Filter </a:t>
            </a:r>
            <a:r>
              <a:rPr lang="zh-TW" altLang="en-US" dirty="0"/>
              <a:t>有三種</a:t>
            </a:r>
            <a:r>
              <a:rPr lang="en-US" altLang="zh-TW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*.</a:t>
            </a:r>
            <a:r>
              <a:rPr lang="en-US" altLang="zh-TW" dirty="0" err="1"/>
              <a:t>todo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*.txt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*.*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10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07452" y="2070080"/>
            <a:ext cx="4913137" cy="3087661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1F905E7-D50F-C6AD-10BC-C17340E5EBE1}"/>
              </a:ext>
            </a:extLst>
          </p:cNvPr>
          <p:cNvSpPr/>
          <p:nvPr/>
        </p:nvSpPr>
        <p:spPr>
          <a:xfrm>
            <a:off x="6980109" y="4272688"/>
            <a:ext cx="1456712" cy="7406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117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檔案功能 </a:t>
            </a:r>
            <a:r>
              <a:rPr lang="en-US" altLang="zh-TW" dirty="0"/>
              <a:t>–</a:t>
            </a:r>
            <a:r>
              <a:rPr lang="zh-TW" altLang="en-US" dirty="0"/>
              <a:t> 離開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按下</a:t>
            </a:r>
            <a:r>
              <a:rPr lang="zh-TW" altLang="en-US" b="1" dirty="0"/>
              <a:t>離開</a:t>
            </a:r>
            <a:r>
              <a:rPr lang="zh-TW" altLang="en-US" dirty="0"/>
              <a:t>後關閉程式。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如果檔案未儲存不需要儲存，</a:t>
            </a:r>
            <a:endParaRPr lang="en-US" altLang="zh-TW" dirty="0"/>
          </a:p>
          <a:p>
            <a:r>
              <a:rPr lang="zh-TW" altLang="en-US" dirty="0"/>
              <a:t>直接關閉即可。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91563" y="2070080"/>
            <a:ext cx="4744915" cy="30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1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62603-814C-B33E-D54D-D919B750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檢視功能 </a:t>
            </a:r>
            <a:r>
              <a:rPr lang="en-US" altLang="zh-TW" dirty="0"/>
              <a:t>–</a:t>
            </a:r>
            <a:r>
              <a:rPr lang="zh-TW" altLang="en-US" dirty="0"/>
              <a:t> 字型大小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DCB69E-DAF6-84F1-CCC2-5EFB58CA2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12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60B119F-44AF-C14E-1DCB-3B5FB087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按下</a:t>
            </a:r>
            <a:r>
              <a:rPr lang="zh-TW" altLang="en-US" b="1" dirty="0"/>
              <a:t>字型大小</a:t>
            </a:r>
            <a:r>
              <a:rPr lang="zh-TW" altLang="en-US" dirty="0"/>
              <a:t>後可以開啟 </a:t>
            </a:r>
            <a:r>
              <a:rPr lang="en-US" altLang="zh-TW" dirty="0"/>
              <a:t>Font Dialog </a:t>
            </a:r>
            <a:r>
              <a:rPr lang="zh-TW" altLang="en-US" dirty="0"/>
              <a:t>修改 </a:t>
            </a:r>
            <a:r>
              <a:rPr lang="en-US" altLang="zh-TW" dirty="0"/>
              <a:t>Text Box </a:t>
            </a:r>
            <a:r>
              <a:rPr lang="zh-TW" altLang="en-US" dirty="0"/>
              <a:t>的</a:t>
            </a:r>
            <a:r>
              <a:rPr lang="en-US" altLang="zh-TW" dirty="0"/>
              <a:t>Font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CB331C-18A8-6289-5CC8-FF9FD03A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97864" y="2070080"/>
            <a:ext cx="4732312" cy="30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9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62603-814C-B33E-D54D-D919B750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新增事項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DCB69E-DAF6-84F1-CCC2-5EFB58CA2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13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60B119F-44AF-C14E-1DCB-3B5FB087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zh-TW" altLang="en-US" dirty="0"/>
              <a:t>按下</a:t>
            </a:r>
            <a:r>
              <a:rPr lang="zh-TW" altLang="en-US" b="1" dirty="0"/>
              <a:t>新增事項</a:t>
            </a:r>
            <a:r>
              <a:rPr lang="zh-TW" altLang="en-US" dirty="0"/>
              <a:t>後會跳出視窗詢問名稱。</a:t>
            </a:r>
            <a:endParaRPr lang="en-US" altLang="zh-TW" dirty="0"/>
          </a:p>
          <a:p>
            <a:pPr>
              <a:spcBef>
                <a:spcPts val="3000"/>
              </a:spcBef>
            </a:pPr>
            <a:r>
              <a:rPr lang="zh-TW" altLang="en-US" dirty="0"/>
              <a:t>在第二個視窗開啟的期間，原本的視窗要 </a:t>
            </a:r>
            <a:r>
              <a:rPr lang="en-US" altLang="zh-TW" dirty="0"/>
              <a:t>Enable = false</a:t>
            </a:r>
            <a:r>
              <a:rPr lang="zh-TW" altLang="en-US" dirty="0"/>
              <a:t>，關閉後恢復。</a:t>
            </a:r>
            <a:endParaRPr lang="en-US" altLang="zh-TW" dirty="0"/>
          </a:p>
          <a:p>
            <a:pPr>
              <a:spcBef>
                <a:spcPts val="3000"/>
              </a:spcBef>
            </a:pPr>
            <a:r>
              <a:rPr lang="en-US" altLang="zh-TW" dirty="0"/>
              <a:t>Hint: </a:t>
            </a:r>
            <a:r>
              <a:rPr lang="zh-TW" altLang="en-US" dirty="0"/>
              <a:t>視窗會在關閉前呼叫</a:t>
            </a:r>
            <a:r>
              <a:rPr lang="en-US" altLang="zh-TW" dirty="0" err="1"/>
              <a:t>FormClosing</a:t>
            </a:r>
            <a:r>
              <a:rPr lang="zh-TW" altLang="en-US" dirty="0"/>
              <a:t> 這個事件。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CB331C-18A8-6289-5CC8-FF9FD03A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05828" y="2077464"/>
            <a:ext cx="4716385" cy="30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62603-814C-B33E-D54D-D919B750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新增事項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DCB69E-DAF6-84F1-CCC2-5EFB58CA2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14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60B119F-44AF-C14E-1DCB-3B5FB087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zh-TW" altLang="en-US" dirty="0"/>
              <a:t>按下</a:t>
            </a:r>
            <a:r>
              <a:rPr lang="zh-TW" altLang="en-US" b="1" dirty="0"/>
              <a:t>確認</a:t>
            </a:r>
            <a:r>
              <a:rPr lang="zh-TW" altLang="en-US" dirty="0"/>
              <a:t>後，將事項加入到代辦事項中，關閉新增的視窗，並回到原本的視窗。</a:t>
            </a:r>
            <a:endParaRPr lang="en-US" altLang="zh-TW" dirty="0"/>
          </a:p>
          <a:p>
            <a:pPr>
              <a:spcBef>
                <a:spcPts val="3000"/>
              </a:spcBef>
            </a:pPr>
            <a:r>
              <a:rPr lang="zh-TW" altLang="en-US" dirty="0"/>
              <a:t>如果事項名稱是</a:t>
            </a:r>
            <a:r>
              <a:rPr lang="zh-TW" altLang="en-US" dirty="0">
                <a:solidFill>
                  <a:srgbClr val="FF0000"/>
                </a:solidFill>
              </a:rPr>
              <a:t>空</a:t>
            </a:r>
            <a:r>
              <a:rPr lang="zh-TW" altLang="en-US" dirty="0"/>
              <a:t>的，則跳出訊息提示</a:t>
            </a:r>
            <a:r>
              <a:rPr lang="zh-TW" altLang="en-US" dirty="0">
                <a:solidFill>
                  <a:srgbClr val="FF0000"/>
                </a:solidFill>
              </a:rPr>
              <a:t>請輸入事項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spcBef>
                <a:spcPts val="3000"/>
              </a:spcBef>
            </a:pPr>
            <a:r>
              <a:rPr lang="zh-TW" altLang="en-US" dirty="0"/>
              <a:t>按下</a:t>
            </a:r>
            <a:r>
              <a:rPr lang="zh-TW" altLang="en-US" b="1" dirty="0"/>
              <a:t>取消</a:t>
            </a:r>
            <a:r>
              <a:rPr lang="zh-TW" altLang="en-US" dirty="0"/>
              <a:t>的話直接關閉新增的視窗，並回到原本的視窗。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CB331C-18A8-6289-5CC8-FF9FD03A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05828" y="2092090"/>
            <a:ext cx="4716385" cy="30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0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7 - 2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dirty="0"/>
              <a:t>待辦清單程式</a:t>
            </a:r>
          </a:p>
        </p:txBody>
      </p:sp>
    </p:spTree>
    <p:extLst>
      <p:ext uri="{BB962C8B-B14F-4D97-AF65-F5344CB8AC3E}">
        <p14:creationId xmlns:p14="http://schemas.microsoft.com/office/powerpoint/2010/main" val="3241991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待辦清單程式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ECECD-47C7-BA1B-96F8-2A76804B7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046028" cy="3366815"/>
          </a:xfrm>
        </p:spPr>
        <p:txBody>
          <a:bodyPr/>
          <a:lstStyle/>
          <a:p>
            <a:r>
              <a:rPr lang="zh-TW" altLang="en-US" sz="2400" dirty="0"/>
              <a:t>承接 </a:t>
            </a:r>
            <a:r>
              <a:rPr lang="en-US" altLang="zh-TW" sz="2400" dirty="0"/>
              <a:t>Practice 7 – 1</a:t>
            </a:r>
            <a:r>
              <a:rPr lang="zh-TW" altLang="en-US" sz="2400" dirty="0"/>
              <a:t>，增加以下功能</a:t>
            </a:r>
            <a:r>
              <a:rPr lang="en-US" altLang="zh-TW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完成事項</a:t>
            </a: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顯示</a:t>
            </a:r>
            <a:r>
              <a:rPr lang="en-US" altLang="zh-TW" sz="2400" dirty="0"/>
              <a:t>/</a:t>
            </a:r>
            <a:r>
              <a:rPr lang="zh-TW" altLang="en-US" sz="2400" dirty="0"/>
              <a:t>隱藏完成的事項</a:t>
            </a: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刪除事項</a:t>
            </a: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搜尋事項</a:t>
            </a:r>
            <a:endParaRPr lang="en-US" altLang="zh-TW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376E4-760F-9E25-024F-03A0C593F3E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771E5EC9-0AE7-4DA6-91A2-BEB118ECAB88}" type="datetime1">
              <a:rPr lang="zh-TW" altLang="en-US" noProof="0" smtClean="0"/>
              <a:t>2022/10/21</a:t>
            </a:fld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16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E627D9-6DB2-4D37-52B2-F89EBF94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7283" y="2014291"/>
            <a:ext cx="5160159" cy="33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9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zh-TW" altLang="en-US" dirty="0"/>
              <a:t>初始畫面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17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E627D9-6DB2-4D37-52B2-F89EBF94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88275" y="1853211"/>
            <a:ext cx="5845510" cy="3808910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A550263-9685-FB31-666A-122E96803CA0}"/>
              </a:ext>
            </a:extLst>
          </p:cNvPr>
          <p:cNvCxnSpPr>
            <a:cxnSpLocks/>
          </p:cNvCxnSpPr>
          <p:nvPr/>
        </p:nvCxnSpPr>
        <p:spPr>
          <a:xfrm flipH="1">
            <a:off x="5210356" y="2846717"/>
            <a:ext cx="2113470" cy="7232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0BB402-1979-1335-9444-1814F8457694}"/>
              </a:ext>
            </a:extLst>
          </p:cNvPr>
          <p:cNvSpPr txBox="1"/>
          <p:nvPr/>
        </p:nvSpPr>
        <p:spPr>
          <a:xfrm>
            <a:off x="7323825" y="2441274"/>
            <a:ext cx="379562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中間是一個 </a:t>
            </a:r>
            <a:r>
              <a:rPr lang="en-US" altLang="zh-TW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ReadOnly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 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Textbox</a:t>
            </a:r>
            <a:endParaRPr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9418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051488" cy="3366815"/>
          </a:xfrm>
        </p:spPr>
        <p:txBody>
          <a:bodyPr/>
          <a:lstStyle/>
          <a:p>
            <a:r>
              <a:rPr lang="zh-TW" altLang="en-US" dirty="0"/>
              <a:t>與之前不同的地方是，每一行的</a:t>
            </a:r>
            <a:r>
              <a:rPr lang="zh-TW" altLang="en-US" dirty="0">
                <a:solidFill>
                  <a:srgbClr val="FF0000"/>
                </a:solidFill>
              </a:rPr>
              <a:t>第一個字元</a:t>
            </a:r>
            <a:r>
              <a:rPr lang="zh-TW" altLang="en-US" dirty="0"/>
              <a:t>會是 </a:t>
            </a:r>
            <a:r>
              <a:rPr lang="en-US" altLang="zh-TW" b="1" dirty="0"/>
              <a:t>+</a:t>
            </a:r>
            <a:r>
              <a:rPr lang="zh-TW" altLang="en-US" dirty="0"/>
              <a:t> 或 </a:t>
            </a:r>
            <a:r>
              <a:rPr lang="en-US" altLang="zh-TW" b="1" dirty="0"/>
              <a:t>-</a:t>
            </a:r>
            <a:r>
              <a:rPr lang="zh-TW" altLang="en-US" dirty="0"/>
              <a:t>，後面才是事項名稱。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+</a:t>
            </a:r>
            <a:r>
              <a:rPr lang="zh-TW" altLang="en-US" dirty="0"/>
              <a:t> 代表已完成。</a:t>
            </a:r>
            <a:endParaRPr lang="en-US" altLang="zh-TW" dirty="0"/>
          </a:p>
          <a:p>
            <a:r>
              <a:rPr lang="en-US" altLang="zh-TW" dirty="0"/>
              <a:t>-</a:t>
            </a:r>
            <a:r>
              <a:rPr lang="zh-TW" altLang="en-US" dirty="0"/>
              <a:t> 代表未完成</a:t>
            </a: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18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0521" y="2017467"/>
            <a:ext cx="6007706" cy="3379335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36A0432-ECEF-17A9-2442-57E4A442994C}"/>
              </a:ext>
            </a:extLst>
          </p:cNvPr>
          <p:cNvSpPr/>
          <p:nvPr/>
        </p:nvSpPr>
        <p:spPr>
          <a:xfrm>
            <a:off x="7745880" y="4005530"/>
            <a:ext cx="802897" cy="2731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8F5279-B8C0-F1B0-8EDA-8DE08D5157F5}"/>
              </a:ext>
            </a:extLst>
          </p:cNvPr>
          <p:cNvSpPr/>
          <p:nvPr/>
        </p:nvSpPr>
        <p:spPr>
          <a:xfrm>
            <a:off x="6057083" y="4005530"/>
            <a:ext cx="700580" cy="5204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84FCFDC-038C-A5C0-D7A5-889A754B35EB}"/>
              </a:ext>
            </a:extLst>
          </p:cNvPr>
          <p:cNvSpPr/>
          <p:nvPr/>
        </p:nvSpPr>
        <p:spPr>
          <a:xfrm>
            <a:off x="9264770" y="3163898"/>
            <a:ext cx="301925" cy="7266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648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/>
          <a:lstStyle/>
          <a:p>
            <a:r>
              <a:rPr lang="zh-TW" altLang="en-US" dirty="0"/>
              <a:t>顯示的方式如下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“</a:t>
            </a:r>
            <a:r>
              <a:rPr lang="zh-TW" altLang="en-US" dirty="0"/>
              <a:t> </a:t>
            </a:r>
            <a:r>
              <a:rPr lang="en-US" altLang="zh-TW" dirty="0"/>
              <a:t>[√] </a:t>
            </a:r>
            <a:r>
              <a:rPr lang="zh-TW" altLang="en-US" dirty="0"/>
              <a:t>完成 </a:t>
            </a:r>
            <a:r>
              <a:rPr lang="en-US" altLang="zh-TW" dirty="0"/>
              <a:t>Practice 7 – 1”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“ [ ] </a:t>
            </a:r>
            <a:r>
              <a:rPr lang="zh-TW" altLang="en-US" dirty="0"/>
              <a:t>完成 </a:t>
            </a:r>
            <a:r>
              <a:rPr lang="en-US" altLang="zh-TW" dirty="0"/>
              <a:t>Practice 7 – 2”</a:t>
            </a:r>
          </a:p>
          <a:p>
            <a:r>
              <a:rPr lang="en-US" altLang="zh-TW" dirty="0"/>
              <a:t>(&lt;</a:t>
            </a:r>
            <a:r>
              <a:rPr lang="zh-TW" altLang="en-US" dirty="0"/>
              <a:t>空格</a:t>
            </a:r>
            <a:r>
              <a:rPr lang="en-US" altLang="zh-TW" dirty="0"/>
              <a:t>&gt;[√]&lt;</a:t>
            </a:r>
            <a:r>
              <a:rPr lang="zh-TW" altLang="en-US" dirty="0"/>
              <a:t>空格</a:t>
            </a:r>
            <a:r>
              <a:rPr lang="en-US" altLang="zh-TW" dirty="0"/>
              <a:t>&gt;&lt;</a:t>
            </a:r>
            <a:r>
              <a:rPr lang="zh-TW" altLang="en-US" dirty="0"/>
              <a:t>事項</a:t>
            </a:r>
            <a:r>
              <a:rPr lang="en-US" altLang="zh-TW" dirty="0"/>
              <a:t>&gt;)</a:t>
            </a:r>
          </a:p>
          <a:p>
            <a:r>
              <a:rPr lang="en-US" altLang="zh-TW" dirty="0"/>
              <a:t>(&lt;</a:t>
            </a:r>
            <a:r>
              <a:rPr lang="zh-TW" altLang="en-US" dirty="0"/>
              <a:t>空格</a:t>
            </a:r>
            <a:r>
              <a:rPr lang="en-US" altLang="zh-TW" dirty="0"/>
              <a:t>&gt;[&lt;</a:t>
            </a:r>
            <a:r>
              <a:rPr lang="zh-TW" altLang="en-US" dirty="0"/>
              <a:t>空格</a:t>
            </a:r>
            <a:r>
              <a:rPr lang="en-US" altLang="zh-TW" dirty="0"/>
              <a:t>&gt;]&lt;</a:t>
            </a:r>
            <a:r>
              <a:rPr lang="zh-TW" altLang="en-US" dirty="0"/>
              <a:t>空格</a:t>
            </a:r>
            <a:r>
              <a:rPr lang="en-US" altLang="zh-TW" dirty="0"/>
              <a:t>&gt;&lt;</a:t>
            </a:r>
            <a:r>
              <a:rPr lang="zh-TW" altLang="en-US" dirty="0"/>
              <a:t>事項</a:t>
            </a:r>
            <a:r>
              <a:rPr lang="en-US" altLang="zh-TW" dirty="0"/>
              <a:t>&gt;)</a:t>
            </a:r>
          </a:p>
          <a:p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注意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 不要輸出 </a:t>
            </a:r>
            <a:r>
              <a:rPr lang="en-US" altLang="zh-TW" dirty="0">
                <a:solidFill>
                  <a:srgbClr val="FF0000"/>
                </a:solidFill>
              </a:rPr>
              <a:t>+/-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19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81618" y="2017467"/>
            <a:ext cx="5156767" cy="33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80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7</a:t>
            </a:r>
            <a:r>
              <a:rPr lang="zh-TW" altLang="en-US" dirty="0"/>
              <a:t> </a:t>
            </a:r>
            <a:r>
              <a:rPr lang="en-US" altLang="zh-TW" dirty="0"/>
              <a:t>- 1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dirty="0"/>
              <a:t>待辦清單程式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505559" cy="3366815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zh-TW" altLang="en-US" dirty="0"/>
              <a:t>按下</a:t>
            </a:r>
            <a:r>
              <a:rPr lang="zh-TW" altLang="en-US" b="1" dirty="0"/>
              <a:t>完成事項</a:t>
            </a:r>
            <a:r>
              <a:rPr lang="zh-TW" altLang="en-US" dirty="0"/>
              <a:t>後會跳出視窗詢問名稱，輸入名稱並按下確認。</a:t>
            </a:r>
            <a:endParaRPr lang="en-US" altLang="zh-TW" dirty="0"/>
          </a:p>
          <a:p>
            <a:pPr>
              <a:spcBef>
                <a:spcPts val="1800"/>
              </a:spcBef>
            </a:pPr>
            <a:r>
              <a:rPr lang="zh-TW" altLang="en-US" dirty="0"/>
              <a:t>該事項就完成了，會顯示 </a:t>
            </a:r>
            <a:r>
              <a:rPr lang="en-US" altLang="zh-TW" dirty="0"/>
              <a:t>[√] 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spcBef>
                <a:spcPts val="1800"/>
              </a:spcBef>
            </a:pPr>
            <a:r>
              <a:rPr lang="en-US" altLang="zh-TW" dirty="0"/>
              <a:t>(</a:t>
            </a:r>
            <a:r>
              <a:rPr lang="zh-TW" altLang="en-US" dirty="0"/>
              <a:t>名稱完全一致</a:t>
            </a:r>
            <a:r>
              <a:rPr lang="en-US" altLang="zh-TW" dirty="0"/>
              <a:t>)</a:t>
            </a:r>
          </a:p>
          <a:p>
            <a:pPr>
              <a:spcBef>
                <a:spcPts val="1800"/>
              </a:spcBef>
            </a:pPr>
            <a:r>
              <a:rPr lang="zh-TW" altLang="en-US" dirty="0"/>
              <a:t>如果該名稱不存在，則</a:t>
            </a:r>
            <a:r>
              <a:rPr lang="zh-TW" altLang="en-US" dirty="0">
                <a:solidFill>
                  <a:srgbClr val="FF0000"/>
                </a:solidFill>
              </a:rPr>
              <a:t>不用</a:t>
            </a:r>
            <a:r>
              <a:rPr lang="zh-TW" altLang="en-US" dirty="0"/>
              <a:t>做任何事情。</a:t>
            </a:r>
            <a:endParaRPr lang="en-US" altLang="zh-TW" dirty="0"/>
          </a:p>
          <a:p>
            <a:pPr>
              <a:spcBef>
                <a:spcPts val="1800"/>
              </a:spcBef>
            </a:pPr>
            <a:r>
              <a:rPr lang="zh-TW" altLang="en-US" dirty="0"/>
              <a:t>視窗其他的行為與前面相同。</a:t>
            </a:r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20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74399" y="2017467"/>
            <a:ext cx="5171204" cy="33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/</a:t>
            </a:r>
            <a:r>
              <a:rPr lang="zh-TW" altLang="en-US" dirty="0"/>
              <a:t>隱藏完成的事項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505559" cy="3366815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zh-TW" altLang="en-US" dirty="0"/>
              <a:t>按下</a:t>
            </a:r>
            <a:r>
              <a:rPr lang="zh-TW" altLang="en-US" b="1" dirty="0"/>
              <a:t>顯示完成事項</a:t>
            </a:r>
            <a:r>
              <a:rPr lang="zh-TW" altLang="en-US" dirty="0"/>
              <a:t>後，將全部的代辦事項都列出來。</a:t>
            </a:r>
            <a:endParaRPr lang="en-US" altLang="zh-TW" dirty="0"/>
          </a:p>
          <a:p>
            <a:pPr>
              <a:spcBef>
                <a:spcPts val="1800"/>
              </a:spcBef>
            </a:pPr>
            <a:r>
              <a:rPr lang="zh-TW" altLang="en-US" dirty="0"/>
              <a:t>按下</a:t>
            </a:r>
            <a:r>
              <a:rPr lang="zh-TW" altLang="en-US" b="1" dirty="0"/>
              <a:t>隱藏完成事項</a:t>
            </a:r>
            <a:r>
              <a:rPr lang="zh-TW" altLang="en-US" dirty="0"/>
              <a:t>後，只將</a:t>
            </a:r>
            <a:r>
              <a:rPr lang="zh-TW" altLang="en-US" dirty="0">
                <a:solidFill>
                  <a:srgbClr val="FF0000"/>
                </a:solidFill>
              </a:rPr>
              <a:t>未完成</a:t>
            </a:r>
            <a:r>
              <a:rPr lang="zh-TW" altLang="en-US" dirty="0"/>
              <a:t>的代辦事項列出來，將已完成的事項隱藏起來。</a:t>
            </a:r>
            <a:endParaRPr lang="en-US" altLang="zh-TW" dirty="0"/>
          </a:p>
          <a:p>
            <a:pPr>
              <a:spcBef>
                <a:spcPts val="1800"/>
              </a:spcBef>
            </a:pPr>
            <a:r>
              <a:rPr lang="zh-TW" altLang="en-US" dirty="0"/>
              <a:t>預設為顯示完成事項</a:t>
            </a:r>
          </a:p>
          <a:p>
            <a:pPr>
              <a:spcBef>
                <a:spcPts val="1800"/>
              </a:spcBef>
            </a:pP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21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80176" y="2017632"/>
            <a:ext cx="5159650" cy="33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50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編輯功能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505559" cy="3366815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zh-TW" altLang="en-US" dirty="0"/>
              <a:t>按下</a:t>
            </a:r>
            <a:r>
              <a:rPr lang="zh-TW" altLang="en-US" b="1" dirty="0"/>
              <a:t>新增事項</a:t>
            </a:r>
            <a:r>
              <a:rPr lang="zh-TW" altLang="en-US" dirty="0"/>
              <a:t>與</a:t>
            </a:r>
            <a:r>
              <a:rPr lang="zh-TW" altLang="en-US" b="1" dirty="0"/>
              <a:t>完成事項</a:t>
            </a:r>
            <a:r>
              <a:rPr lang="zh-TW" altLang="en-US" dirty="0"/>
              <a:t>的行為與按鈕相同。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22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80176" y="2017632"/>
            <a:ext cx="5159650" cy="33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23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編輯功能 </a:t>
            </a:r>
            <a:r>
              <a:rPr lang="en-US" altLang="zh-TW" dirty="0"/>
              <a:t>–</a:t>
            </a:r>
            <a:r>
              <a:rPr lang="zh-TW" altLang="en-US" dirty="0"/>
              <a:t> 刪除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505559" cy="3366815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zh-TW" altLang="en-US" dirty="0"/>
              <a:t>按下</a:t>
            </a:r>
            <a:r>
              <a:rPr lang="zh-TW" altLang="en-US" b="1" dirty="0"/>
              <a:t>刪除</a:t>
            </a:r>
            <a:r>
              <a:rPr lang="zh-TW" altLang="en-US" dirty="0"/>
              <a:t>後會跳出視窗詢問名稱，輸入名稱並按下確認。</a:t>
            </a:r>
          </a:p>
          <a:p>
            <a:pPr>
              <a:spcBef>
                <a:spcPts val="1800"/>
              </a:spcBef>
            </a:pPr>
            <a:r>
              <a:rPr lang="zh-TW" altLang="en-US" dirty="0"/>
              <a:t>該事項就就會從清單中</a:t>
            </a:r>
            <a:r>
              <a:rPr lang="zh-TW" altLang="en-US" dirty="0">
                <a:solidFill>
                  <a:srgbClr val="FF0000"/>
                </a:solidFill>
              </a:rPr>
              <a:t>移除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spcBef>
                <a:spcPts val="1800"/>
              </a:spcBef>
            </a:pPr>
            <a:r>
              <a:rPr lang="en-US" altLang="zh-TW" dirty="0"/>
              <a:t>(</a:t>
            </a:r>
            <a:r>
              <a:rPr lang="zh-TW" altLang="en-US" dirty="0"/>
              <a:t>名稱完全一致</a:t>
            </a:r>
            <a:r>
              <a:rPr lang="en-US" altLang="zh-TW" dirty="0"/>
              <a:t>)</a:t>
            </a:r>
            <a:endParaRPr lang="zh-TW" altLang="en-US" dirty="0"/>
          </a:p>
          <a:p>
            <a:pPr>
              <a:spcBef>
                <a:spcPts val="1800"/>
              </a:spcBef>
            </a:pPr>
            <a:r>
              <a:rPr lang="zh-TW" altLang="en-US" dirty="0"/>
              <a:t>如果該名稱不存在，則不用做任何事情。</a:t>
            </a:r>
          </a:p>
          <a:p>
            <a:pPr>
              <a:spcBef>
                <a:spcPts val="1800"/>
              </a:spcBef>
            </a:pPr>
            <a:r>
              <a:rPr lang="zh-TW" altLang="en-US" dirty="0"/>
              <a:t>視窗其他的行為與前面相同。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23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80176" y="2030359"/>
            <a:ext cx="5159650" cy="33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4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編輯功能 </a:t>
            </a:r>
            <a:r>
              <a:rPr lang="en-US" altLang="zh-TW" dirty="0"/>
              <a:t>–</a:t>
            </a:r>
            <a:r>
              <a:rPr lang="zh-TW" altLang="en-US" dirty="0"/>
              <a:t> 尋找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505559" cy="3366815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zh-TW" altLang="en-US" dirty="0"/>
              <a:t>按下</a:t>
            </a:r>
            <a:r>
              <a:rPr lang="zh-TW" altLang="en-US" b="1" dirty="0"/>
              <a:t>尋找</a:t>
            </a:r>
            <a:r>
              <a:rPr lang="zh-TW" altLang="en-US" dirty="0"/>
              <a:t>後會跳出視窗詢問名稱，輸入名稱並按下確認。</a:t>
            </a:r>
            <a:endParaRPr lang="en-US" altLang="zh-TW" dirty="0"/>
          </a:p>
          <a:p>
            <a:pPr>
              <a:spcBef>
                <a:spcPts val="1800"/>
              </a:spcBef>
            </a:pPr>
            <a:r>
              <a:rPr lang="zh-TW" altLang="en-US" dirty="0">
                <a:solidFill>
                  <a:srgbClr val="FF0000"/>
                </a:solidFill>
              </a:rPr>
              <a:t>列出包含此字串的所有項目</a:t>
            </a:r>
            <a:r>
              <a:rPr lang="zh-TW" altLang="en-US" dirty="0"/>
              <a:t>。</a:t>
            </a:r>
          </a:p>
          <a:p>
            <a:pPr>
              <a:spcBef>
                <a:spcPts val="1800"/>
              </a:spcBef>
            </a:pPr>
            <a:r>
              <a:rPr lang="zh-TW" altLang="en-US" dirty="0"/>
              <a:t>如果該名稱不存在，則不用做任何事情。</a:t>
            </a:r>
          </a:p>
          <a:p>
            <a:pPr>
              <a:spcBef>
                <a:spcPts val="1800"/>
              </a:spcBef>
            </a:pPr>
            <a:r>
              <a:rPr lang="zh-TW" altLang="en-US" dirty="0"/>
              <a:t>視窗其他的行為與前面相同。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24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80176" y="2022432"/>
            <a:ext cx="5159650" cy="33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65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編輯功能 </a:t>
            </a:r>
            <a:r>
              <a:rPr lang="en-US" altLang="zh-TW" dirty="0"/>
              <a:t>–</a:t>
            </a:r>
            <a:r>
              <a:rPr lang="zh-TW" altLang="en-US" dirty="0"/>
              <a:t> 尋找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505559" cy="3366815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zh-TW" altLang="en-US" dirty="0"/>
              <a:t>列出搜尋結果時，需要將上方 </a:t>
            </a:r>
            <a:r>
              <a:rPr lang="en-US" altLang="zh-TW" dirty="0" err="1"/>
              <a:t>MenuStrip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Enable = false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spcBef>
                <a:spcPts val="1800"/>
              </a:spcBef>
            </a:pPr>
            <a:r>
              <a:rPr lang="zh-TW" altLang="en-US" dirty="0"/>
              <a:t>下方只顯示</a:t>
            </a:r>
            <a:r>
              <a:rPr lang="zh-TW" altLang="en-US" b="1" dirty="0"/>
              <a:t>關閉搜尋</a:t>
            </a:r>
            <a:r>
              <a:rPr lang="zh-TW" altLang="en-US" dirty="0"/>
              <a:t>按鈕。</a:t>
            </a:r>
            <a:endParaRPr lang="en-US" altLang="zh-TW" dirty="0"/>
          </a:p>
          <a:p>
            <a:pPr>
              <a:spcBef>
                <a:spcPts val="1800"/>
              </a:spcBef>
            </a:pPr>
            <a:r>
              <a:rPr lang="zh-TW" altLang="en-US" dirty="0"/>
              <a:t>按下</a:t>
            </a:r>
            <a:r>
              <a:rPr lang="zh-TW" altLang="en-US" b="1" dirty="0"/>
              <a:t>關閉搜尋</a:t>
            </a:r>
            <a:r>
              <a:rPr lang="zh-TW" altLang="en-US" dirty="0"/>
              <a:t>後，恢復到搜尋前的狀態。</a:t>
            </a:r>
            <a:endParaRPr lang="en-US" altLang="zh-TW" dirty="0"/>
          </a:p>
          <a:p>
            <a:pPr>
              <a:spcBef>
                <a:spcPts val="1800"/>
              </a:spcBef>
            </a:pP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25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85936" y="2021389"/>
            <a:ext cx="5148130" cy="335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08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zh-TW" altLang="en-US" dirty="0"/>
              <a:t>待辦清單程式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ECECD-47C7-BA1B-96F8-2A76804B7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046028" cy="3366815"/>
          </a:xfrm>
        </p:spPr>
        <p:txBody>
          <a:bodyPr/>
          <a:lstStyle/>
          <a:p>
            <a:r>
              <a:rPr lang="zh-TW" altLang="en-US" dirty="0"/>
              <a:t>實作以下功能</a:t>
            </a:r>
            <a:r>
              <a:rPr lang="en-US" altLang="zh-TW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讀檔存檔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列出事項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新增事項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修改字型大小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E627D9-6DB2-4D37-52B2-F89EBF944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2"/>
          <a:stretch/>
        </p:blipFill>
        <p:spPr>
          <a:xfrm>
            <a:off x="5443268" y="1916463"/>
            <a:ext cx="5422439" cy="3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0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zh-TW" altLang="en-US" dirty="0"/>
              <a:t>初始畫面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4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E627D9-6DB2-4D37-52B2-F89EBF94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88275" y="1853211"/>
            <a:ext cx="5845511" cy="3808910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A550263-9685-FB31-666A-122E96803CA0}"/>
              </a:ext>
            </a:extLst>
          </p:cNvPr>
          <p:cNvCxnSpPr>
            <a:cxnSpLocks/>
          </p:cNvCxnSpPr>
          <p:nvPr/>
        </p:nvCxnSpPr>
        <p:spPr>
          <a:xfrm flipH="1">
            <a:off x="5210356" y="2846717"/>
            <a:ext cx="2113470" cy="7232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0BB402-1979-1335-9444-1814F8457694}"/>
              </a:ext>
            </a:extLst>
          </p:cNvPr>
          <p:cNvSpPr txBox="1"/>
          <p:nvPr/>
        </p:nvSpPr>
        <p:spPr>
          <a:xfrm>
            <a:off x="7323825" y="2441274"/>
            <a:ext cx="379562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中間是一個 </a:t>
            </a:r>
            <a:r>
              <a:rPr lang="en-US" altLang="zh-TW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ReadOnly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 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Textbox</a:t>
            </a:r>
            <a:endParaRPr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051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檔案功能 </a:t>
            </a:r>
            <a:r>
              <a:rPr lang="en-US" altLang="zh-TW" dirty="0"/>
              <a:t>–</a:t>
            </a:r>
            <a:r>
              <a:rPr lang="zh-TW" altLang="en-US" dirty="0"/>
              <a:t> 格式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/>
          <a:lstStyle/>
          <a:p>
            <a:r>
              <a:rPr lang="zh-TW" altLang="en-US" dirty="0"/>
              <a:t>檔案儲存的方式是文字檔</a:t>
            </a:r>
            <a:endParaRPr lang="en-US" altLang="zh-TW" dirty="0"/>
          </a:p>
          <a:p>
            <a:r>
              <a:rPr lang="zh-TW" altLang="en-US" dirty="0"/>
              <a:t>副檔名為 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r>
              <a:rPr lang="en-US" altLang="zh-TW" dirty="0" err="1">
                <a:solidFill>
                  <a:srgbClr val="FF0000"/>
                </a:solidFill>
              </a:rPr>
              <a:t>todo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一行文字代表一件事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注意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建議同學打開副檔名</a:t>
            </a: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0521" y="2017467"/>
            <a:ext cx="6007706" cy="3379335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36A0432-ECEF-17A9-2442-57E4A442994C}"/>
              </a:ext>
            </a:extLst>
          </p:cNvPr>
          <p:cNvSpPr/>
          <p:nvPr/>
        </p:nvSpPr>
        <p:spPr>
          <a:xfrm>
            <a:off x="7780386" y="4005530"/>
            <a:ext cx="802897" cy="2731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8F5279-B8C0-F1B0-8EDA-8DE08D5157F5}"/>
              </a:ext>
            </a:extLst>
          </p:cNvPr>
          <p:cNvSpPr/>
          <p:nvPr/>
        </p:nvSpPr>
        <p:spPr>
          <a:xfrm>
            <a:off x="5854460" y="4018470"/>
            <a:ext cx="700580" cy="5880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04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en-US" altLang="zh-TW" dirty="0" err="1"/>
              <a:t>MenuStrip</a:t>
            </a:r>
            <a:r>
              <a:rPr lang="zh-TW" altLang="en-US" dirty="0"/>
              <a:t> 的</a:t>
            </a:r>
            <a:r>
              <a:rPr lang="zh-TW" altLang="en-US" b="1" dirty="0"/>
              <a:t>檔案</a:t>
            </a:r>
            <a:r>
              <a:rPr lang="zh-TW" altLang="en-US" dirty="0"/>
              <a:t>底下</a:t>
            </a:r>
            <a:endParaRPr lang="en-US" altLang="zh-TW" dirty="0"/>
          </a:p>
          <a:p>
            <a:r>
              <a:rPr lang="zh-TW" altLang="en-US" dirty="0"/>
              <a:t>要有五個功能</a:t>
            </a:r>
            <a:r>
              <a:rPr lang="en-US" altLang="zh-TW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新增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開啟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儲存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另存新檔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離開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771E5EC9-0AE7-4DA6-91A2-BEB118ECAB88}" type="datetime1">
              <a:rPr lang="zh-TW" altLang="en-US" noProof="0" smtClean="0"/>
              <a:t>2022/10/21</a:t>
            </a:fld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6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9932" y="2017466"/>
            <a:ext cx="5834576" cy="37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50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檔案功能 </a:t>
            </a:r>
            <a:r>
              <a:rPr lang="en-US" altLang="zh-TW" dirty="0"/>
              <a:t>–</a:t>
            </a:r>
            <a:r>
              <a:rPr lang="zh-TW" altLang="en-US" dirty="0"/>
              <a:t> 新增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3409" y="2593512"/>
            <a:ext cx="4151608" cy="2697994"/>
          </a:xfrm>
          <a:prstGeom prst="rect">
            <a:avLst/>
          </a:prstGeom>
          <a:noFill/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60ADF-A251-15EC-4E9A-A914EA861B8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1E5EC9-0AE7-4DA6-91A2-BEB118ECAB88}" type="datetime1">
              <a:rPr lang="zh-TW" altLang="en-US" noProof="0" smtClean="0"/>
              <a:pPr>
                <a:spcAft>
                  <a:spcPts val="600"/>
                </a:spcAft>
              </a:pPr>
              <a:t>2022/10/21</a:t>
            </a:fld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altLang="zh-TW" noProof="0" smtClean="0"/>
              <a:pPr>
                <a:spcAft>
                  <a:spcPts val="600"/>
                </a:spcAft>
              </a:pPr>
              <a:t>7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295D426-30AB-97E3-B29C-9961AB09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16193" y="2578453"/>
            <a:ext cx="4201872" cy="2730660"/>
          </a:xfrm>
          <a:prstGeom prst="rect">
            <a:avLst/>
          </a:prstGeom>
          <a:noFill/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9256165-2451-370A-9BC4-ABE99F11F7D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rmAutofit/>
          </a:bodyPr>
          <a:lstStyle/>
          <a:p>
            <a:r>
              <a:rPr lang="zh-TW" altLang="en-US" sz="2200" b="0" dirty="0"/>
              <a:t>按下</a:t>
            </a:r>
            <a:r>
              <a:rPr lang="zh-TW" altLang="en-US" sz="2200" dirty="0"/>
              <a:t>新增</a:t>
            </a:r>
            <a:r>
              <a:rPr lang="zh-TW" altLang="en-US" sz="2200" b="0" dirty="0"/>
              <a:t>後，會重設待辦清單。</a:t>
            </a:r>
            <a:endParaRPr lang="en-US" altLang="zh-TW" sz="2200" b="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2A1B3ADA-CBCD-4CF3-E51C-BC21623CA88E}"/>
              </a:ext>
            </a:extLst>
          </p:cNvPr>
          <p:cNvSpPr/>
          <p:nvPr/>
        </p:nvSpPr>
        <p:spPr>
          <a:xfrm>
            <a:off x="5762445" y="3614468"/>
            <a:ext cx="520790" cy="207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13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檔案功能 </a:t>
            </a:r>
            <a:r>
              <a:rPr lang="en-US" altLang="zh-TW" dirty="0"/>
              <a:t>–</a:t>
            </a:r>
            <a:r>
              <a:rPr lang="zh-TW" altLang="en-US" dirty="0"/>
              <a:t> 開啟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按下</a:t>
            </a:r>
            <a:r>
              <a:rPr lang="zh-TW" altLang="en-US" b="1" dirty="0"/>
              <a:t>開啟</a:t>
            </a:r>
            <a:r>
              <a:rPr lang="zh-TW" altLang="en-US" dirty="0"/>
              <a:t>可以選擇檔案並讀入資料。</a:t>
            </a:r>
            <a:endParaRPr lang="en-US" altLang="zh-TW" dirty="0"/>
          </a:p>
          <a:p>
            <a:r>
              <a:rPr lang="en-US" altLang="zh-TW" dirty="0"/>
              <a:t>Filter </a:t>
            </a:r>
            <a:r>
              <a:rPr lang="zh-TW" altLang="en-US" dirty="0"/>
              <a:t>有三種</a:t>
            </a:r>
            <a:r>
              <a:rPr lang="en-US" altLang="zh-TW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*.</a:t>
            </a:r>
            <a:r>
              <a:rPr lang="en-US" altLang="zh-TW" dirty="0" err="1"/>
              <a:t>todo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*.txt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*.*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8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3734" y="2017467"/>
            <a:ext cx="5080574" cy="3192888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B3DA563-30CF-6F3B-0B22-41E901D04281}"/>
              </a:ext>
            </a:extLst>
          </p:cNvPr>
          <p:cNvSpPr/>
          <p:nvPr/>
        </p:nvSpPr>
        <p:spPr>
          <a:xfrm>
            <a:off x="9947596" y="4643624"/>
            <a:ext cx="1456712" cy="7406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92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2008C-3D6F-F28F-CA58-2EA32AF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檔案功能 </a:t>
            </a:r>
            <a:r>
              <a:rPr lang="en-US" altLang="zh-TW" dirty="0"/>
              <a:t>–</a:t>
            </a:r>
            <a:r>
              <a:rPr lang="zh-TW" altLang="en-US" dirty="0"/>
              <a:t> 儲存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17F554-B741-ADB2-40BD-35428982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928507" cy="3366815"/>
          </a:xfrm>
        </p:spPr>
        <p:txBody>
          <a:bodyPr/>
          <a:lstStyle/>
          <a:p>
            <a:r>
              <a:rPr lang="zh-TW" altLang="en-US" dirty="0"/>
              <a:t>按下</a:t>
            </a:r>
            <a:r>
              <a:rPr lang="zh-TW" altLang="en-US" b="1" dirty="0"/>
              <a:t>儲存</a:t>
            </a:r>
            <a:r>
              <a:rPr lang="zh-TW" altLang="en-US" dirty="0"/>
              <a:t>可以儲存檔案。</a:t>
            </a:r>
            <a:endParaRPr lang="en-US" altLang="zh-TW" dirty="0"/>
          </a:p>
          <a:p>
            <a:r>
              <a:rPr lang="zh-TW" altLang="en-US" dirty="0"/>
              <a:t>如果是</a:t>
            </a:r>
            <a:r>
              <a:rPr lang="zh-TW" altLang="en-US" dirty="0">
                <a:solidFill>
                  <a:srgbClr val="FF0000"/>
                </a:solidFill>
              </a:rPr>
              <a:t>開啟檔案</a:t>
            </a:r>
            <a:r>
              <a:rPr lang="zh-TW" altLang="en-US" dirty="0"/>
              <a:t>的情況，寫入原檔。</a:t>
            </a:r>
            <a:endParaRPr lang="en-US" altLang="zh-TW" dirty="0"/>
          </a:p>
          <a:p>
            <a:r>
              <a:rPr lang="zh-TW" altLang="en-US" dirty="0"/>
              <a:t>如果是</a:t>
            </a:r>
            <a:r>
              <a:rPr lang="zh-TW" altLang="en-US" dirty="0">
                <a:solidFill>
                  <a:srgbClr val="FF0000"/>
                </a:solidFill>
              </a:rPr>
              <a:t>新增檔案</a:t>
            </a:r>
            <a:r>
              <a:rPr lang="zh-TW" altLang="en-US" dirty="0"/>
              <a:t>的情況，行為與</a:t>
            </a:r>
            <a:r>
              <a:rPr lang="zh-TW" altLang="en-US" b="1" dirty="0"/>
              <a:t>另存新檔</a:t>
            </a:r>
            <a:r>
              <a:rPr lang="zh-TW" altLang="en-US" dirty="0"/>
              <a:t>相同。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7AEA3-38CD-966D-FAE8-BE3934EF8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9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B5B84-42D9-ECCC-7836-233D30DB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07452" y="2017467"/>
            <a:ext cx="4913137" cy="3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28_TF45331398_Win32" id="{23A4F419-0944-4273-B502-742E5F211EB8}" vid="{3A1ECA11-6685-43D9-8277-0D384E247C8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purl.org/dc/terms/"/>
    <ds:schemaRef ds:uri="http://schemas.microsoft.com/sharepoint/v3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通用簡報</Template>
  <TotalTime>635</TotalTime>
  <Words>741</Words>
  <Application>Microsoft Office PowerPoint</Application>
  <PresentationFormat>寬螢幕</PresentationFormat>
  <Paragraphs>139</Paragraphs>
  <Slides>25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9" baseType="lpstr">
      <vt:lpstr>Microsoft JhengHei UI</vt:lpstr>
      <vt:lpstr>Arial</vt:lpstr>
      <vt:lpstr>Tenorite</vt:lpstr>
      <vt:lpstr>Office 佈景主題</vt:lpstr>
      <vt:lpstr>Practice 7</vt:lpstr>
      <vt:lpstr>Practice 7 - 1</vt:lpstr>
      <vt:lpstr>待辦清單程式</vt:lpstr>
      <vt:lpstr>初始畫面</vt:lpstr>
      <vt:lpstr>檔案功能 – 格式</vt:lpstr>
      <vt:lpstr>檔案功能</vt:lpstr>
      <vt:lpstr>檔案功能 – 新增</vt:lpstr>
      <vt:lpstr>檔案功能 – 開啟</vt:lpstr>
      <vt:lpstr>檔案功能 – 儲存</vt:lpstr>
      <vt:lpstr>檔案功能 – 另存新檔</vt:lpstr>
      <vt:lpstr>檔案功能 – 離開</vt:lpstr>
      <vt:lpstr>檢視功能 – 字型大小</vt:lpstr>
      <vt:lpstr>新增事項</vt:lpstr>
      <vt:lpstr>新增事項</vt:lpstr>
      <vt:lpstr>Practice 7 - 2</vt:lpstr>
      <vt:lpstr>待辦清單程式</vt:lpstr>
      <vt:lpstr>初始畫面</vt:lpstr>
      <vt:lpstr>檔案格式</vt:lpstr>
      <vt:lpstr>顯示事項</vt:lpstr>
      <vt:lpstr>完成事項</vt:lpstr>
      <vt:lpstr>顯示/隱藏完成的事項</vt:lpstr>
      <vt:lpstr>編輯功能</vt:lpstr>
      <vt:lpstr>編輯功能 – 刪除</vt:lpstr>
      <vt:lpstr>編輯功能 – 尋找</vt:lpstr>
      <vt:lpstr>編輯功能 – 尋找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1</dc:title>
  <dc:creator>林群凱</dc:creator>
  <cp:lastModifiedBy>林群凱</cp:lastModifiedBy>
  <cp:revision>12</cp:revision>
  <dcterms:created xsi:type="dcterms:W3CDTF">2022-09-11T07:26:14Z</dcterms:created>
  <dcterms:modified xsi:type="dcterms:W3CDTF">2022-10-21T18:12:59Z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